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16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7EAFC-F388-4630-8EF0-1EB312D1FA9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202A43-08F7-47A5-B680-DB1E0C5E03F6}">
      <dgm:prSet/>
      <dgm:spPr/>
      <dgm:t>
        <a:bodyPr/>
        <a:lstStyle/>
        <a:p>
          <a:pPr rtl="0"/>
          <a:r>
            <a:rPr lang="en-US" baseline="0" dirty="0" smtClean="0">
              <a:solidFill>
                <a:srgbClr val="FFC000"/>
              </a:solidFill>
            </a:rPr>
            <a:t>NAME- ANUJ VERMA </a:t>
          </a:r>
          <a:endParaRPr lang="en-US" baseline="0" dirty="0">
            <a:solidFill>
              <a:srgbClr val="FFC000"/>
            </a:solidFill>
          </a:endParaRPr>
        </a:p>
      </dgm:t>
    </dgm:pt>
    <dgm:pt modelId="{F6636463-FCEA-4102-8C75-613B43223CAA}" type="parTrans" cxnId="{8908BCE0-1322-42CD-99A3-48D00A816B0F}">
      <dgm:prSet/>
      <dgm:spPr/>
      <dgm:t>
        <a:bodyPr/>
        <a:lstStyle/>
        <a:p>
          <a:endParaRPr lang="en-US"/>
        </a:p>
      </dgm:t>
    </dgm:pt>
    <dgm:pt modelId="{A8C12084-4E31-4226-93F8-FD0870D53002}" type="sibTrans" cxnId="{8908BCE0-1322-42CD-99A3-48D00A816B0F}">
      <dgm:prSet/>
      <dgm:spPr/>
      <dgm:t>
        <a:bodyPr/>
        <a:lstStyle/>
        <a:p>
          <a:endParaRPr lang="en-US"/>
        </a:p>
      </dgm:t>
    </dgm:pt>
    <dgm:pt modelId="{D7EC6AF6-2527-45D0-9EDD-802C0F6ED1DF}">
      <dgm:prSet/>
      <dgm:spPr/>
      <dgm:t>
        <a:bodyPr/>
        <a:lstStyle/>
        <a:p>
          <a:pPr rtl="0"/>
          <a:r>
            <a:rPr lang="en-US" baseline="0" dirty="0" smtClean="0">
              <a:solidFill>
                <a:srgbClr val="FFC000"/>
              </a:solidFill>
            </a:rPr>
            <a:t>ASST</a:t>
          </a:r>
          <a:r>
            <a:rPr lang="en-US" dirty="0" smtClean="0"/>
            <a:t>. </a:t>
          </a:r>
          <a:r>
            <a:rPr lang="en-US" baseline="0" dirty="0" smtClean="0">
              <a:solidFill>
                <a:srgbClr val="FFC000"/>
              </a:solidFill>
            </a:rPr>
            <a:t>PROFESSOR</a:t>
          </a:r>
          <a:r>
            <a:rPr lang="en-US" dirty="0" smtClean="0"/>
            <a:t> </a:t>
          </a:r>
          <a:endParaRPr lang="en-US" dirty="0"/>
        </a:p>
      </dgm:t>
    </dgm:pt>
    <dgm:pt modelId="{28CD42B8-4F33-4346-9089-E23F27F9FDB5}" type="parTrans" cxnId="{0EF75882-E76F-40EF-9E83-86D10425F69D}">
      <dgm:prSet/>
      <dgm:spPr/>
      <dgm:t>
        <a:bodyPr/>
        <a:lstStyle/>
        <a:p>
          <a:endParaRPr lang="en-US"/>
        </a:p>
      </dgm:t>
    </dgm:pt>
    <dgm:pt modelId="{AEA02909-48E5-4540-BA1A-0A8C2D9B0EE5}" type="sibTrans" cxnId="{0EF75882-E76F-40EF-9E83-86D10425F69D}">
      <dgm:prSet/>
      <dgm:spPr/>
      <dgm:t>
        <a:bodyPr/>
        <a:lstStyle/>
        <a:p>
          <a:endParaRPr lang="en-US"/>
        </a:p>
      </dgm:t>
    </dgm:pt>
    <dgm:pt modelId="{2357713C-9B77-48E5-BA4C-A53349D8972A}">
      <dgm:prSet/>
      <dgm:spPr/>
      <dgm:t>
        <a:bodyPr/>
        <a:lstStyle/>
        <a:p>
          <a:pPr rtl="0"/>
          <a:r>
            <a:rPr lang="en-US" dirty="0" smtClean="0">
              <a:solidFill>
                <a:srgbClr val="FFC000"/>
              </a:solidFill>
            </a:rPr>
            <a:t>SUBJECT NAME –</a:t>
          </a:r>
          <a:r>
            <a:rPr lang="en-US" baseline="0" dirty="0" smtClean="0">
              <a:solidFill>
                <a:srgbClr val="FFC000"/>
              </a:solidFill>
            </a:rPr>
            <a:t>BUILDING</a:t>
          </a:r>
          <a:r>
            <a:rPr lang="en-US" dirty="0" smtClean="0">
              <a:solidFill>
                <a:srgbClr val="FFC000"/>
              </a:solidFill>
            </a:rPr>
            <a:t> MATERIAL AND COSTRUCTION </a:t>
          </a:r>
          <a:endParaRPr lang="en-US" dirty="0">
            <a:solidFill>
              <a:srgbClr val="FFC000"/>
            </a:solidFill>
          </a:endParaRPr>
        </a:p>
      </dgm:t>
    </dgm:pt>
    <dgm:pt modelId="{B00D430D-075A-4614-9BEA-1E52423315C5}" type="parTrans" cxnId="{0C63A44E-3F22-4066-BF5B-33828E2BE339}">
      <dgm:prSet/>
      <dgm:spPr/>
      <dgm:t>
        <a:bodyPr/>
        <a:lstStyle/>
        <a:p>
          <a:endParaRPr lang="en-US"/>
        </a:p>
      </dgm:t>
    </dgm:pt>
    <dgm:pt modelId="{6809B7F4-FB7B-4A5C-AFCE-5367DFE6D69B}" type="sibTrans" cxnId="{0C63A44E-3F22-4066-BF5B-33828E2BE339}">
      <dgm:prSet/>
      <dgm:spPr/>
      <dgm:t>
        <a:bodyPr/>
        <a:lstStyle/>
        <a:p>
          <a:endParaRPr lang="en-US"/>
        </a:p>
      </dgm:t>
    </dgm:pt>
    <dgm:pt modelId="{19A7E55C-DE67-4AF3-A121-0025C2C99F5A}" type="pres">
      <dgm:prSet presAssocID="{59B7EAFC-F388-4630-8EF0-1EB312D1FA9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40E43E-082D-4F5A-8920-4279D259D66C}" type="pres">
      <dgm:prSet presAssocID="{A9202A43-08F7-47A5-B680-DB1E0C5E03F6}" presName="circ1" presStyleLbl="vennNode1" presStyleIdx="0" presStyleCnt="3"/>
      <dgm:spPr/>
      <dgm:t>
        <a:bodyPr/>
        <a:lstStyle/>
        <a:p>
          <a:endParaRPr lang="en-US"/>
        </a:p>
      </dgm:t>
    </dgm:pt>
    <dgm:pt modelId="{4E2D298F-6D9B-4F81-B094-6856C2E69C51}" type="pres">
      <dgm:prSet presAssocID="{A9202A43-08F7-47A5-B680-DB1E0C5E03F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75827-E81A-4F75-85BB-F56B48F0F6CC}" type="pres">
      <dgm:prSet presAssocID="{D7EC6AF6-2527-45D0-9EDD-802C0F6ED1DF}" presName="circ2" presStyleLbl="vennNode1" presStyleIdx="1" presStyleCnt="3"/>
      <dgm:spPr/>
      <dgm:t>
        <a:bodyPr/>
        <a:lstStyle/>
        <a:p>
          <a:endParaRPr lang="en-US"/>
        </a:p>
      </dgm:t>
    </dgm:pt>
    <dgm:pt modelId="{4D66BF39-8D7D-4E63-ADBA-FD7393AB57ED}" type="pres">
      <dgm:prSet presAssocID="{D7EC6AF6-2527-45D0-9EDD-802C0F6ED1D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B4FC9-F252-472E-BA42-F29A3524488F}" type="pres">
      <dgm:prSet presAssocID="{2357713C-9B77-48E5-BA4C-A53349D8972A}" presName="circ3" presStyleLbl="vennNode1" presStyleIdx="2" presStyleCnt="3"/>
      <dgm:spPr/>
      <dgm:t>
        <a:bodyPr/>
        <a:lstStyle/>
        <a:p>
          <a:endParaRPr lang="en-US"/>
        </a:p>
      </dgm:t>
    </dgm:pt>
    <dgm:pt modelId="{23DF45A8-DB6F-4D45-9AFA-9A3671E02A8A}" type="pres">
      <dgm:prSet presAssocID="{2357713C-9B77-48E5-BA4C-A53349D8972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0ECEFC-C33C-4F46-912F-04445B30DDC6}" type="presOf" srcId="{A9202A43-08F7-47A5-B680-DB1E0C5E03F6}" destId="{8E40E43E-082D-4F5A-8920-4279D259D66C}" srcOrd="0" destOrd="0" presId="urn:microsoft.com/office/officeart/2005/8/layout/venn1"/>
    <dgm:cxn modelId="{8908BCE0-1322-42CD-99A3-48D00A816B0F}" srcId="{59B7EAFC-F388-4630-8EF0-1EB312D1FA94}" destId="{A9202A43-08F7-47A5-B680-DB1E0C5E03F6}" srcOrd="0" destOrd="0" parTransId="{F6636463-FCEA-4102-8C75-613B43223CAA}" sibTransId="{A8C12084-4E31-4226-93F8-FD0870D53002}"/>
    <dgm:cxn modelId="{0EF75882-E76F-40EF-9E83-86D10425F69D}" srcId="{59B7EAFC-F388-4630-8EF0-1EB312D1FA94}" destId="{D7EC6AF6-2527-45D0-9EDD-802C0F6ED1DF}" srcOrd="1" destOrd="0" parTransId="{28CD42B8-4F33-4346-9089-E23F27F9FDB5}" sibTransId="{AEA02909-48E5-4540-BA1A-0A8C2D9B0EE5}"/>
    <dgm:cxn modelId="{944874DA-F601-4869-9E97-10CC08808A55}" type="presOf" srcId="{D7EC6AF6-2527-45D0-9EDD-802C0F6ED1DF}" destId="{4FB75827-E81A-4F75-85BB-F56B48F0F6CC}" srcOrd="0" destOrd="0" presId="urn:microsoft.com/office/officeart/2005/8/layout/venn1"/>
    <dgm:cxn modelId="{AB34CBFE-50F5-4C79-9957-935184A61494}" type="presOf" srcId="{59B7EAFC-F388-4630-8EF0-1EB312D1FA94}" destId="{19A7E55C-DE67-4AF3-A121-0025C2C99F5A}" srcOrd="0" destOrd="0" presId="urn:microsoft.com/office/officeart/2005/8/layout/venn1"/>
    <dgm:cxn modelId="{0018098B-29A2-458C-AB1B-5437C067C6F5}" type="presOf" srcId="{D7EC6AF6-2527-45D0-9EDD-802C0F6ED1DF}" destId="{4D66BF39-8D7D-4E63-ADBA-FD7393AB57ED}" srcOrd="1" destOrd="0" presId="urn:microsoft.com/office/officeart/2005/8/layout/venn1"/>
    <dgm:cxn modelId="{0C63A44E-3F22-4066-BF5B-33828E2BE339}" srcId="{59B7EAFC-F388-4630-8EF0-1EB312D1FA94}" destId="{2357713C-9B77-48E5-BA4C-A53349D8972A}" srcOrd="2" destOrd="0" parTransId="{B00D430D-075A-4614-9BEA-1E52423315C5}" sibTransId="{6809B7F4-FB7B-4A5C-AFCE-5367DFE6D69B}"/>
    <dgm:cxn modelId="{8C470234-1B71-4BBA-979C-1090D95D021A}" type="presOf" srcId="{2357713C-9B77-48E5-BA4C-A53349D8972A}" destId="{23DF45A8-DB6F-4D45-9AFA-9A3671E02A8A}" srcOrd="1" destOrd="0" presId="urn:microsoft.com/office/officeart/2005/8/layout/venn1"/>
    <dgm:cxn modelId="{1472504C-66C2-4717-8E85-A196777F97D0}" type="presOf" srcId="{A9202A43-08F7-47A5-B680-DB1E0C5E03F6}" destId="{4E2D298F-6D9B-4F81-B094-6856C2E69C51}" srcOrd="1" destOrd="0" presId="urn:microsoft.com/office/officeart/2005/8/layout/venn1"/>
    <dgm:cxn modelId="{C602C391-5EDC-4856-852C-5F7A454D308B}" type="presOf" srcId="{2357713C-9B77-48E5-BA4C-A53349D8972A}" destId="{3F9B4FC9-F252-472E-BA42-F29A3524488F}" srcOrd="0" destOrd="0" presId="urn:microsoft.com/office/officeart/2005/8/layout/venn1"/>
    <dgm:cxn modelId="{6434B3BD-CDA2-432D-97A1-47DA34229355}" type="presParOf" srcId="{19A7E55C-DE67-4AF3-A121-0025C2C99F5A}" destId="{8E40E43E-082D-4F5A-8920-4279D259D66C}" srcOrd="0" destOrd="0" presId="urn:microsoft.com/office/officeart/2005/8/layout/venn1"/>
    <dgm:cxn modelId="{75AD9D16-4D74-42B0-BD0F-2DFB8055E1B7}" type="presParOf" srcId="{19A7E55C-DE67-4AF3-A121-0025C2C99F5A}" destId="{4E2D298F-6D9B-4F81-B094-6856C2E69C51}" srcOrd="1" destOrd="0" presId="urn:microsoft.com/office/officeart/2005/8/layout/venn1"/>
    <dgm:cxn modelId="{C1537E9D-36A2-45A9-B8DF-4D27E3063F34}" type="presParOf" srcId="{19A7E55C-DE67-4AF3-A121-0025C2C99F5A}" destId="{4FB75827-E81A-4F75-85BB-F56B48F0F6CC}" srcOrd="2" destOrd="0" presId="urn:microsoft.com/office/officeart/2005/8/layout/venn1"/>
    <dgm:cxn modelId="{C5399F33-20ED-4B54-A64E-2656743FB812}" type="presParOf" srcId="{19A7E55C-DE67-4AF3-A121-0025C2C99F5A}" destId="{4D66BF39-8D7D-4E63-ADBA-FD7393AB57ED}" srcOrd="3" destOrd="0" presId="urn:microsoft.com/office/officeart/2005/8/layout/venn1"/>
    <dgm:cxn modelId="{AD514AC6-F467-499E-8A7B-860CB6CD3252}" type="presParOf" srcId="{19A7E55C-DE67-4AF3-A121-0025C2C99F5A}" destId="{3F9B4FC9-F252-472E-BA42-F29A3524488F}" srcOrd="4" destOrd="0" presId="urn:microsoft.com/office/officeart/2005/8/layout/venn1"/>
    <dgm:cxn modelId="{3E26050F-4135-420D-AA1C-36B5DDC5CC3B}" type="presParOf" srcId="{19A7E55C-DE67-4AF3-A121-0025C2C99F5A}" destId="{23DF45A8-DB6F-4D45-9AFA-9A3671E02A8A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2"/>
            <a:ext cx="302260" cy="10687874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255815" y="1061040"/>
            <a:ext cx="37783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22359" y="1061040"/>
            <a:ext cx="22670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06614" y="1061040"/>
            <a:ext cx="7557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183266" y="1061040"/>
            <a:ext cx="7557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55650" y="6772487"/>
            <a:ext cx="6423025" cy="3079699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55650" y="4419939"/>
            <a:ext cx="6423025" cy="2352548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10970" y="7870196"/>
            <a:ext cx="60452" cy="26377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10970" y="7479484"/>
            <a:ext cx="60452" cy="356447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10970" y="7231353"/>
            <a:ext cx="60452" cy="21386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10970" y="7083027"/>
            <a:ext cx="60452" cy="11406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78462" y="428234"/>
            <a:ext cx="1637242" cy="912404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67" y="428234"/>
            <a:ext cx="4848754" cy="912404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3990592" y="1674470"/>
            <a:ext cx="3571765" cy="902998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09041" y="0"/>
            <a:ext cx="4557151" cy="103150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2179646" y="2748906"/>
            <a:ext cx="6416040" cy="9823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911725" y="0"/>
            <a:ext cx="2266950" cy="66536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911725" y="6653671"/>
            <a:ext cx="2644775" cy="17822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911725" y="0"/>
            <a:ext cx="1133475" cy="66536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915661" y="6621494"/>
            <a:ext cx="1727762" cy="40719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911725" y="6653671"/>
            <a:ext cx="1322388" cy="40397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911725" y="2138680"/>
            <a:ext cx="2644775" cy="451499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911725" y="2732758"/>
            <a:ext cx="2644775" cy="39209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818621" y="6653671"/>
            <a:ext cx="4093104" cy="40397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40796" y="6653671"/>
            <a:ext cx="4407958" cy="40397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03139" y="3802098"/>
            <a:ext cx="4659842" cy="285157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03139" y="3326835"/>
            <a:ext cx="4659842" cy="33268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778250" y="6653671"/>
            <a:ext cx="1133475" cy="40397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176" y="2107607"/>
            <a:ext cx="4725331" cy="1524154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0111" y="627235"/>
            <a:ext cx="7027545" cy="1381917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176" y="798440"/>
            <a:ext cx="6740398" cy="1211919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07035" y="1061040"/>
            <a:ext cx="22670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339736" y="1061040"/>
            <a:ext cx="22670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70594" y="1061040"/>
            <a:ext cx="7557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393941" y="1061040"/>
            <a:ext cx="7557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3589" y="1061040"/>
            <a:ext cx="30226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798440"/>
            <a:ext cx="6800850" cy="1425787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729" y="2760671"/>
            <a:ext cx="3337454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7125" y="2760671"/>
            <a:ext cx="3337454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27236"/>
            <a:ext cx="7327656" cy="1381917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81" y="798440"/>
            <a:ext cx="6423025" cy="1425787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2821869"/>
            <a:ext cx="3338766" cy="997555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838597" y="2821869"/>
            <a:ext cx="3340078" cy="997555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77825" y="3834276"/>
            <a:ext cx="3338766" cy="61736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597" y="3834276"/>
            <a:ext cx="3340078" cy="61736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2548" y="1061040"/>
            <a:ext cx="37783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9092" y="1061040"/>
            <a:ext cx="22670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347" y="1061040"/>
            <a:ext cx="7557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1061040"/>
            <a:ext cx="7557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23768" y="1061040"/>
            <a:ext cx="22670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56469" y="1061040"/>
            <a:ext cx="22670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187327" y="1061040"/>
            <a:ext cx="7557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10674" y="1061040"/>
            <a:ext cx="7557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0323" y="1061040"/>
            <a:ext cx="30226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798440"/>
            <a:ext cx="6423025" cy="1425787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8" y="425756"/>
            <a:ext cx="6800850" cy="1811937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66737" y="2237693"/>
            <a:ext cx="2078038" cy="7128933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33688" y="2237693"/>
            <a:ext cx="4533900" cy="7128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138" y="1"/>
            <a:ext cx="7254240" cy="292834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00140" y="2939247"/>
            <a:ext cx="7257861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6987706" y="1948123"/>
            <a:ext cx="207012" cy="106163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755650" y="688025"/>
            <a:ext cx="5667375" cy="109420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138" y="2952896"/>
            <a:ext cx="7254240" cy="773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55650" y="1793373"/>
            <a:ext cx="5667375" cy="106934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7113648" y="2185754"/>
            <a:ext cx="207012" cy="106163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6826980" y="2346612"/>
            <a:ext cx="207012" cy="106163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52521" y="86538"/>
            <a:ext cx="1763183" cy="5693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5650" y="86538"/>
            <a:ext cx="4596871" cy="5693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5704" y="86538"/>
            <a:ext cx="377825" cy="569325"/>
          </a:xfrm>
        </p:spPr>
        <p:txBody>
          <a:bodyPr/>
          <a:lstStyle>
            <a:extLst/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"/>
            <a:ext cx="302260" cy="10687874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10970" y="7870196"/>
            <a:ext cx="60452" cy="26377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10970" y="7479484"/>
            <a:ext cx="60452" cy="356447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10970" y="7231353"/>
            <a:ext cx="60452" cy="21386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10970" y="7083027"/>
            <a:ext cx="60452" cy="11406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5815" y="1061040"/>
            <a:ext cx="37783" cy="5703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2359" y="1061040"/>
            <a:ext cx="22670" cy="5703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6614" y="1061040"/>
            <a:ext cx="7557" cy="5703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183266" y="1061040"/>
            <a:ext cx="7557" cy="5703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55650" y="798440"/>
            <a:ext cx="6423025" cy="1425787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55650" y="2781033"/>
            <a:ext cx="6423025" cy="712893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352521" y="10005260"/>
            <a:ext cx="1763183" cy="5693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5650" y="10005260"/>
            <a:ext cx="4596871" cy="5693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15704" y="10005260"/>
            <a:ext cx="377825" cy="5693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EHSAN COLLEGE OF ENGG FARAH MATHURA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55650" y="2781033"/>
          <a:ext cx="6423025" cy="712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095" y="254000"/>
            <a:ext cx="7031809" cy="10184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545" y="469497"/>
            <a:ext cx="6833359" cy="98016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200" y="254000"/>
            <a:ext cx="6909599" cy="10184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288" y="254000"/>
            <a:ext cx="6937423" cy="10184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856" y="254000"/>
            <a:ext cx="7070287" cy="101491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204" y="241300"/>
            <a:ext cx="6984296" cy="10184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490" y="687801"/>
            <a:ext cx="6989019" cy="97501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387" y="474791"/>
            <a:ext cx="7003225" cy="99632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750" y="254000"/>
            <a:ext cx="6800500" cy="10184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827" y="694956"/>
            <a:ext cx="6887324" cy="9421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851" y="254000"/>
            <a:ext cx="6984296" cy="10184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418" y="254000"/>
            <a:ext cx="6859164" cy="10184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58" y="254000"/>
            <a:ext cx="6923482" cy="10184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</TotalTime>
  <Words>32</Words>
  <Application>Microsoft Office PowerPoint</Application>
  <PresentationFormat>Custom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EHSAN COLLEGE OF ENGG FARAH MATHURA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EHSAN COLLEGE OF ENGG FARAH MATHURA</dc:title>
  <dc:creator>Hod</dc:creator>
  <cp:lastModifiedBy>Hod</cp:lastModifiedBy>
  <cp:revision>1</cp:revision>
  <dcterms:created xsi:type="dcterms:W3CDTF">2023-02-24T06:50:53Z</dcterms:created>
  <dcterms:modified xsi:type="dcterms:W3CDTF">2023-02-24T07:11:21Z</dcterms:modified>
</cp:coreProperties>
</file>